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67" r:id="rId1"/>
  </p:sldMasterIdLst>
  <p:notesMasterIdLst>
    <p:notesMasterId r:id="rId6"/>
  </p:notesMasterIdLst>
  <p:handoutMasterIdLst>
    <p:handoutMasterId r:id="rId7"/>
  </p:handoutMasterIdLst>
  <p:sldIdLst>
    <p:sldId id="488" r:id="rId2"/>
    <p:sldId id="489" r:id="rId3"/>
    <p:sldId id="490" r:id="rId4"/>
    <p:sldId id="491" r:id="rId5"/>
  </p:sldIdLst>
  <p:sldSz cx="12192000" cy="6858000"/>
  <p:notesSz cx="7102475" cy="10234613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Garamond" panose="02020404030301010803" pitchFamily="18" charset="0"/>
      <p:regular r:id="rId12"/>
      <p:bold r:id="rId13"/>
      <p:italic r:id="rId14"/>
    </p:embeddedFont>
    <p:embeddedFont>
      <p:font typeface="Trebuchet MS" panose="020B0603020202020204" pitchFamily="34" charset="0"/>
      <p:regular r:id="rId15"/>
      <p:bold r:id="rId16"/>
      <p:italic r:id="rId17"/>
      <p:boldItalic r:id="rId18"/>
    </p:embeddedFont>
    <p:embeddedFont>
      <p:font typeface="Wingdings 3" panose="05040102010807070707" pitchFamily="18" charset="2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993300"/>
    <a:srgbClr val="009900"/>
    <a:srgbClr val="6600FF"/>
    <a:srgbClr val="9900FF"/>
    <a:srgbClr val="000000"/>
    <a:srgbClr val="4D4D4D"/>
    <a:srgbClr val="FFC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7" y="12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151" y="12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/>
          <a:lstStyle>
            <a:lvl1pPr algn="r">
              <a:defRPr sz="1400"/>
            </a:lvl1pPr>
          </a:lstStyle>
          <a:p>
            <a:fld id="{42FF1412-3972-4DD2-B78F-E156C37E6BA4}" type="datetimeFigureOut">
              <a:rPr lang="fr-FR" smtClean="0"/>
              <a:t>26/12/2021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7" y="9721703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 anchor="b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151" y="9721703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 anchor="b"/>
          <a:lstStyle>
            <a:lvl1pPr algn="r">
              <a:defRPr sz="1400"/>
            </a:lvl1pPr>
          </a:lstStyle>
          <a:p>
            <a:fld id="{3E73858B-CBDB-4ACF-AEA8-00304775FC0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4558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0" y="12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430" y="12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/>
          <a:lstStyle>
            <a:lvl1pPr algn="r">
              <a:defRPr sz="1400"/>
            </a:lvl1pPr>
          </a:lstStyle>
          <a:p>
            <a:fld id="{3EF9C73B-4718-469E-8EBC-3ADFC12818D9}" type="datetimeFigureOut">
              <a:rPr lang="fr-FR" smtClean="0"/>
              <a:t>26/12/2021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90538" y="1281113"/>
            <a:ext cx="6130925" cy="3449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1968" tIns="50987" rIns="101968" bIns="50987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1043" y="4926023"/>
            <a:ext cx="5681979" cy="4029075"/>
          </a:xfrm>
          <a:prstGeom prst="rect">
            <a:avLst/>
          </a:prstGeom>
        </p:spPr>
        <p:txBody>
          <a:bodyPr vert="horz" lIns="101968" tIns="50987" rIns="101968" bIns="50987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0" y="9721858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 anchor="b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430" y="9721858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 anchor="b"/>
          <a:lstStyle>
            <a:lvl1pPr algn="r">
              <a:defRPr sz="1400"/>
            </a:lvl1pPr>
          </a:lstStyle>
          <a:p>
            <a:fld id="{D6551218-7B4B-476B-892B-593B46BD9FD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631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5945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769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414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1599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04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79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00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12/26/2021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44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96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9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12/26/2021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12/26/2021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5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57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364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12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05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2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43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81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476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F1D5889-0E4A-4747-8DB2-428BE57D3C54}"/>
              </a:ext>
            </a:extLst>
          </p:cNvPr>
          <p:cNvSpPr txBox="1"/>
          <p:nvPr/>
        </p:nvSpPr>
        <p:spPr>
          <a:xfrm>
            <a:off x="838200" y="0"/>
            <a:ext cx="3971925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BÉCASSEAU MAUBÈCHE</a:t>
            </a:r>
          </a:p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Maubèche, </a:t>
            </a:r>
          </a:p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Bécasseau noirâtre</a:t>
            </a:r>
          </a:p>
          <a:p>
            <a:pPr algn="ctr"/>
            <a:endParaRPr lang="fr-FR" sz="2000" b="1" dirty="0">
              <a:solidFill>
                <a:srgbClr val="0000FF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>
                <a:solidFill>
                  <a:srgbClr val="009900"/>
                </a:solidFill>
                <a:latin typeface="Garamond" panose="02020404030301010803" pitchFamily="18" charset="0"/>
              </a:rPr>
              <a:t>Le nom générique des bécasseaux en allemand est </a:t>
            </a:r>
            <a:r>
              <a:rPr lang="fr-FR" sz="2000" b="1" dirty="0" err="1">
                <a:solidFill>
                  <a:srgbClr val="993300"/>
                </a:solidFill>
                <a:latin typeface="Garamond" panose="02020404030301010803" pitchFamily="18" charset="0"/>
              </a:rPr>
              <a:t>Strandläufer</a:t>
            </a:r>
            <a:r>
              <a:rPr lang="fr-FR" sz="2000" b="1" dirty="0">
                <a:solidFill>
                  <a:srgbClr val="009900"/>
                </a:solidFill>
                <a:latin typeface="Garamond" panose="02020404030301010803" pitchFamily="18" charset="0"/>
              </a:rPr>
              <a:t> :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 coureur de plage.</a:t>
            </a:r>
          </a:p>
          <a:p>
            <a:pPr algn="ctr"/>
            <a:endParaRPr lang="fr-FR" sz="2000" b="1" dirty="0">
              <a:solidFill>
                <a:srgbClr val="0000FF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 err="1">
                <a:solidFill>
                  <a:srgbClr val="993300"/>
                </a:solidFill>
                <a:latin typeface="Garamond" panose="02020404030301010803" pitchFamily="18" charset="0"/>
              </a:rPr>
              <a:t>Knutt</a:t>
            </a:r>
            <a:endParaRPr lang="fr-FR" sz="2000" b="1" dirty="0">
              <a:solidFill>
                <a:srgbClr val="993300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>
                <a:solidFill>
                  <a:srgbClr val="9900FF"/>
                </a:solidFill>
                <a:latin typeface="Garamond" panose="02020404030301010803" pitchFamily="18" charset="0"/>
              </a:rPr>
              <a:t>Red </a:t>
            </a:r>
            <a:r>
              <a:rPr lang="fr-FR" sz="2000" b="1" dirty="0" err="1">
                <a:solidFill>
                  <a:srgbClr val="9900FF"/>
                </a:solidFill>
                <a:latin typeface="Garamond" panose="02020404030301010803" pitchFamily="18" charset="0"/>
              </a:rPr>
              <a:t>knot</a:t>
            </a:r>
            <a:endParaRPr lang="fr-FR" sz="2000" b="1" dirty="0">
              <a:solidFill>
                <a:srgbClr val="9900FF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Calidris</a:t>
            </a:r>
            <a:r>
              <a:rPr lang="fr-FR" sz="20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fr-FR" sz="20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canutus</a:t>
            </a:r>
            <a:endParaRPr lang="fr-FR" sz="2000" b="1" i="1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>
                <a:solidFill>
                  <a:srgbClr val="000000"/>
                </a:solidFill>
                <a:latin typeface="Garamond" panose="02020404030301010803" pitchFamily="18" charset="0"/>
              </a:rPr>
              <a:t>(Linnaeus, 1758)</a:t>
            </a:r>
          </a:p>
          <a:p>
            <a:pPr algn="ctr"/>
            <a:r>
              <a:rPr lang="fr-FR" sz="14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Scolopacidae</a:t>
            </a:r>
            <a:r>
              <a:rPr lang="fr-FR" sz="1400" b="1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fr-FR" sz="1400" b="1" dirty="0">
                <a:solidFill>
                  <a:srgbClr val="FF0000"/>
                </a:solidFill>
                <a:latin typeface="Garamond" panose="02020404030301010803" pitchFamily="18" charset="0"/>
              </a:rPr>
              <a:t>                                 Charadriiformes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Bécasseau maubèche">
            <a:extLst>
              <a:ext uri="{FF2B5EF4-FFF2-40B4-BE49-F238E27FC236}">
                <a16:creationId xmlns:a16="http://schemas.microsoft.com/office/drawing/2014/main" id="{E375F0BB-5E50-411D-818C-7139FA023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134" y="4467225"/>
            <a:ext cx="2857500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78E9EFD-E1A8-46C4-9FDA-EF38FC11AE21}"/>
              </a:ext>
            </a:extLst>
          </p:cNvPr>
          <p:cNvSpPr txBox="1"/>
          <p:nvPr/>
        </p:nvSpPr>
        <p:spPr>
          <a:xfrm rot="16200000">
            <a:off x="5433061" y="5918030"/>
            <a:ext cx="1510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Garamond" panose="02020404030301010803" pitchFamily="18" charset="0"/>
              </a:rPr>
              <a:t>oiseaux.net</a:t>
            </a:r>
          </a:p>
        </p:txBody>
      </p:sp>
      <p:pic>
        <p:nvPicPr>
          <p:cNvPr id="1028" name="Picture 4" descr="https://upload.wikimedia.org/wikipedia/commons/thumb/e/e4/Calidris_canutus_MHNT.jpg/220px-Calidris_canutus_MHNT.jpg">
            <a:extLst>
              <a:ext uri="{FF2B5EF4-FFF2-40B4-BE49-F238E27FC236}">
                <a16:creationId xmlns:a16="http://schemas.microsoft.com/office/drawing/2014/main" id="{64CD4B05-291B-4553-8DD6-C94CF5CBB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19" y="4467225"/>
            <a:ext cx="2643068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Description de cette image, également commentée ci-après">
            <a:extLst>
              <a:ext uri="{FF2B5EF4-FFF2-40B4-BE49-F238E27FC236}">
                <a16:creationId xmlns:a16="http://schemas.microsoft.com/office/drawing/2014/main" id="{6F8630D3-EA8F-447E-BBB0-57E1C31D3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902" y="4467225"/>
            <a:ext cx="3209837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Une image contenant eau, oiseau, extérieur, oiseau aquatique&#10;&#10;Description générée automatiquement">
            <a:extLst>
              <a:ext uri="{FF2B5EF4-FFF2-40B4-BE49-F238E27FC236}">
                <a16:creationId xmlns:a16="http://schemas.microsoft.com/office/drawing/2014/main" id="{FAA1BFE4-F117-49E2-AF0C-313C839E48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1522" y="0"/>
            <a:ext cx="5709953" cy="381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age 6" descr="Une image contenant eau, oiseau, extérieur, oiseau aquatique&#10;&#10;Description générée automatiquement">
            <a:extLst>
              <a:ext uri="{FF2B5EF4-FFF2-40B4-BE49-F238E27FC236}">
                <a16:creationId xmlns:a16="http://schemas.microsoft.com/office/drawing/2014/main" id="{443BC130-24FF-402E-A897-76069AE42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158" y="0"/>
            <a:ext cx="10270952" cy="6858000"/>
          </a:xfrm>
          <a:prstGeom prst="rect">
            <a:avLst/>
          </a:prstGeom>
        </p:spPr>
      </p:pic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79BE0D1A-778C-43F8-928D-DE1EAA078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0844946" y="6305665"/>
            <a:ext cx="846499" cy="25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56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281EEA3-645A-49B1-8E8B-3BA91A736E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7772"/>
          <a:stretch/>
        </p:blipFill>
        <p:spPr>
          <a:xfrm>
            <a:off x="953647" y="0"/>
            <a:ext cx="10469436" cy="315134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D750CF5-4083-481A-8467-756684DF6A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9083" y="3162300"/>
            <a:ext cx="2794000" cy="36957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4B9F9B4-5B9A-4DAA-9982-8C6D6C42D7CF}"/>
              </a:ext>
            </a:extLst>
          </p:cNvPr>
          <p:cNvSpPr txBox="1"/>
          <p:nvPr/>
        </p:nvSpPr>
        <p:spPr>
          <a:xfrm>
            <a:off x="953647" y="43934"/>
            <a:ext cx="4478509" cy="5450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0EA6719-2F09-49BC-9312-436CF1ED3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29" y="3147061"/>
            <a:ext cx="5569890" cy="371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7BE2F64-8A21-44DF-9394-4993CC73BF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5331" y="5832394"/>
            <a:ext cx="1805940" cy="327660"/>
          </a:xfrm>
          <a:prstGeom prst="rect">
            <a:avLst/>
          </a:prstGeom>
        </p:spPr>
      </p:pic>
      <p:pic>
        <p:nvPicPr>
          <p:cNvPr id="15" name="XC414689 - Red Knot - Calidris canutus">
            <a:hlinkClick r:id="" action="ppaction://media"/>
            <a:extLst>
              <a:ext uri="{FF2B5EF4-FFF2-40B4-BE49-F238E27FC236}">
                <a16:creationId xmlns:a16="http://schemas.microsoft.com/office/drawing/2014/main" id="{19CF2383-6AB3-4F41-878D-E75CD6016B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353501" y="565959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831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5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D248A0B-783C-41C9-8636-F105AD4D2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933" y="0"/>
            <a:ext cx="5339177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CB5DB21-8EAC-4E05-9E36-4C54CD482B86}"/>
              </a:ext>
            </a:extLst>
          </p:cNvPr>
          <p:cNvSpPr txBox="1"/>
          <p:nvPr/>
        </p:nvSpPr>
        <p:spPr>
          <a:xfrm>
            <a:off x="5625885" y="6629839"/>
            <a:ext cx="562479" cy="2281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9D76540-A56C-4007-964F-902AE5F232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95019"/>
            <a:ext cx="4344006" cy="154326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C641294-6F90-4AE1-B726-6673D851B6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8364" y="5038286"/>
            <a:ext cx="4251642" cy="174073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9EBE2FB-5004-4AAF-BF18-4E6EB310E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573" y="0"/>
            <a:ext cx="4236205" cy="317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034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6F899B65-76CB-4A03-8135-FA454C2844D6}" vid="{7D2A4EC2-D6D9-44E7-8F12-0DA04FC6AB3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 oiseaux</Template>
  <TotalTime>202</TotalTime>
  <Words>39</Words>
  <Application>Microsoft Office PowerPoint</Application>
  <PresentationFormat>Grand écran</PresentationFormat>
  <Paragraphs>16</Paragraphs>
  <Slides>4</Slides>
  <Notes>4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Garamond</vt:lpstr>
      <vt:lpstr>Wingdings 3</vt:lpstr>
      <vt:lpstr>Arial</vt:lpstr>
      <vt:lpstr>Trebuchet MS</vt:lpstr>
      <vt:lpstr>Calibri</vt:lpstr>
      <vt:lpstr>Facette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Bernard TAILLÉ</dc:creator>
  <cp:lastModifiedBy>Bernard TAILLÉ</cp:lastModifiedBy>
  <cp:revision>9</cp:revision>
  <cp:lastPrinted>2017-12-13T06:01:24Z</cp:lastPrinted>
  <dcterms:created xsi:type="dcterms:W3CDTF">2017-12-13T19:49:40Z</dcterms:created>
  <dcterms:modified xsi:type="dcterms:W3CDTF">2021-12-26T22:59:45Z</dcterms:modified>
</cp:coreProperties>
</file>